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6858000" cy="9144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28" y="-11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300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722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4844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5953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9357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1400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4185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5721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8154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388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433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1DA79-4CBA-4115-91D9-E4A5041D60DE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0CBF2-ABC7-4E6E-B440-5FA5FA18559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174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80" y="395536"/>
            <a:ext cx="6192688" cy="7776864"/>
          </a:xfrm>
        </p:spPr>
      </p:pic>
      <p:sp>
        <p:nvSpPr>
          <p:cNvPr id="5" name="CasellaDiTesto 4"/>
          <p:cNvSpPr txBox="1"/>
          <p:nvPr/>
        </p:nvSpPr>
        <p:spPr>
          <a:xfrm>
            <a:off x="324948" y="860444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Tracciato Gara Sprint 24 aprile 2016</a:t>
            </a:r>
            <a:endParaRPr lang="it-IT" sz="2000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24948" y="2267744"/>
            <a:ext cx="202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Segreteria Gara e accrediti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2996952" y="3496221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Imbarco e partenza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2024844" y="601216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Traguardo e sbarco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4653136" y="4860032"/>
            <a:ext cx="186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Assistenza</a:t>
            </a:r>
            <a:endParaRPr lang="it-IT" dirty="0"/>
          </a:p>
        </p:txBody>
      </p:sp>
      <p:cxnSp>
        <p:nvCxnSpPr>
          <p:cNvPr id="11" name="Connettore 2 10"/>
          <p:cNvCxnSpPr>
            <a:stCxn id="7" idx="0"/>
          </p:cNvCxnSpPr>
          <p:nvPr/>
        </p:nvCxnSpPr>
        <p:spPr>
          <a:xfrm flipV="1">
            <a:off x="4185084" y="3347864"/>
            <a:ext cx="1548172" cy="1483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 flipV="1">
            <a:off x="3421292" y="5436096"/>
            <a:ext cx="58377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 flipV="1">
            <a:off x="4959170" y="4283968"/>
            <a:ext cx="198022" cy="7607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 flipH="1" flipV="1">
            <a:off x="4365104" y="4860032"/>
            <a:ext cx="693077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CasellaDiTesto 17"/>
          <p:cNvSpPr txBox="1"/>
          <p:nvPr/>
        </p:nvSpPr>
        <p:spPr>
          <a:xfrm>
            <a:off x="4365104" y="5579704"/>
            <a:ext cx="2152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Percorso pedonale di collegamento </a:t>
            </a:r>
            <a:endParaRPr lang="it-IT" dirty="0"/>
          </a:p>
        </p:txBody>
      </p:sp>
      <p:cxnSp>
        <p:nvCxnSpPr>
          <p:cNvPr id="20" name="Connettore 2 19"/>
          <p:cNvCxnSpPr/>
          <p:nvPr/>
        </p:nvCxnSpPr>
        <p:spPr>
          <a:xfrm flipV="1">
            <a:off x="980728" y="1259632"/>
            <a:ext cx="576064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Logo can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48" y="3163699"/>
            <a:ext cx="1428750" cy="129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838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21</Words>
  <Application>Microsoft Office PowerPoint</Application>
  <PresentationFormat>Presentazione su schermo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User</dc:creator>
  <cp:lastModifiedBy>User</cp:lastModifiedBy>
  <cp:revision>5</cp:revision>
  <dcterms:created xsi:type="dcterms:W3CDTF">2016-03-14T12:42:42Z</dcterms:created>
  <dcterms:modified xsi:type="dcterms:W3CDTF">2016-03-14T18:58:14Z</dcterms:modified>
</cp:coreProperties>
</file>